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3716000" cy="5486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3" d="100"/>
          <a:sy n="93" d="100"/>
        </p:scale>
        <p:origin x="84" y="7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4500" y="897890"/>
            <a:ext cx="10287000" cy="191008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0" y="2881630"/>
            <a:ext cx="10287000" cy="1324610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116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81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2" y="292100"/>
            <a:ext cx="2957513" cy="46494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292100"/>
            <a:ext cx="8701088" cy="46494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91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202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831" y="1367791"/>
            <a:ext cx="11830050" cy="228219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5831" y="3671571"/>
            <a:ext cx="11830050" cy="1200150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39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1460500"/>
            <a:ext cx="582930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725" y="1460500"/>
            <a:ext cx="582930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093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292101"/>
            <a:ext cx="11830050" cy="106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4762" y="1344930"/>
            <a:ext cx="5802510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762" y="2004060"/>
            <a:ext cx="5802510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3725" y="1344930"/>
            <a:ext cx="5831087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43725" y="2004060"/>
            <a:ext cx="5831087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868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98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964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365760"/>
            <a:ext cx="4423767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789940"/>
            <a:ext cx="6943725" cy="3898900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1645920"/>
            <a:ext cx="4423767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605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365760"/>
            <a:ext cx="4423767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789940"/>
            <a:ext cx="6943725" cy="3898900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1645920"/>
            <a:ext cx="4423767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3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975" y="292101"/>
            <a:ext cx="1183005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975" y="1460500"/>
            <a:ext cx="1183005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975" y="5085080"/>
            <a:ext cx="30861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234D9-95A4-4964-9D8B-5FF753D7B95B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3425" y="5085080"/>
            <a:ext cx="462915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86925" y="5085080"/>
            <a:ext cx="30861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993BA-305B-481F-B6E7-D49C66352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393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im Berners-Lee giving a speech">
            <a:extLst>
              <a:ext uri="{FF2B5EF4-FFF2-40B4-BE49-F238E27FC236}">
                <a16:creationId xmlns:a16="http://schemas.microsoft.com/office/drawing/2014/main" id="{263E8734-AF64-4DA9-89BA-0070E1012E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76" b="11171"/>
          <a:stretch/>
        </p:blipFill>
        <p:spPr>
          <a:xfrm>
            <a:off x="6858000" y="282411"/>
            <a:ext cx="6741157" cy="4921578"/>
          </a:xfrm>
          <a:prstGeom prst="rect">
            <a:avLst/>
          </a:prstGeom>
        </p:spPr>
      </p:pic>
      <p:pic>
        <p:nvPicPr>
          <p:cNvPr id="7" name="Picture 6" descr="A close up of a computer&#10;&#10;Description automatically generated">
            <a:extLst>
              <a:ext uri="{FF2B5EF4-FFF2-40B4-BE49-F238E27FC236}">
                <a16:creationId xmlns:a16="http://schemas.microsoft.com/office/drawing/2014/main" id="{2ED5A1CB-BAB9-4963-945C-AF1A5322C5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43" y="282410"/>
            <a:ext cx="6562107" cy="492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077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Stacy</dc:creator>
  <cp:lastModifiedBy>Stacy</cp:lastModifiedBy>
  <cp:revision>1</cp:revision>
  <dcterms:created xsi:type="dcterms:W3CDTF">2020-03-21T15:33:57Z</dcterms:created>
  <dcterms:modified xsi:type="dcterms:W3CDTF">2020-03-21T15:40:30Z</dcterms:modified>
</cp:coreProperties>
</file>

<file path=docProps/thumbnail.jpeg>
</file>